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6" r:id="rId5"/>
    <p:sldMasterId id="2147483652" r:id="rId6"/>
  </p:sldMasterIdLst>
  <p:sldIdLst>
    <p:sldId id="262"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070"/>
    <a:srgbClr val="2D438B"/>
    <a:srgbClr val="42AB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1"/>
    <p:restoredTop sz="94607"/>
  </p:normalViewPr>
  <p:slideViewPr>
    <p:cSldViewPr snapToGrid="0" snapToObjects="1">
      <p:cViewPr varScale="1">
        <p:scale>
          <a:sx n="107" d="100"/>
          <a:sy n="107" d="100"/>
        </p:scale>
        <p:origin x="6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 title">
    <p:spTree>
      <p:nvGrpSpPr>
        <p:cNvPr id="1" name=""/>
        <p:cNvGrpSpPr/>
        <p:nvPr/>
      </p:nvGrpSpPr>
      <p:grpSpPr>
        <a:xfrm>
          <a:off x="0" y="0"/>
          <a:ext cx="0" cy="0"/>
          <a:chOff x="0" y="0"/>
          <a:chExt cx="0" cy="0"/>
        </a:xfrm>
      </p:grpSpPr>
      <p:sp>
        <p:nvSpPr>
          <p:cNvPr id="16" name="Marcador de texto 15">
            <a:extLst>
              <a:ext uri="{FF2B5EF4-FFF2-40B4-BE49-F238E27FC236}">
                <a16:creationId xmlns:a16="http://schemas.microsoft.com/office/drawing/2014/main" id="{DF05B232-91EA-B813-5654-D51BC6A00D4C}"/>
              </a:ext>
            </a:extLst>
          </p:cNvPr>
          <p:cNvSpPr>
            <a:spLocks noGrp="1"/>
          </p:cNvSpPr>
          <p:nvPr>
            <p:ph type="body" sz="quarter" idx="11" hasCustomPrompt="1"/>
          </p:nvPr>
        </p:nvSpPr>
        <p:spPr>
          <a:xfrm>
            <a:off x="791123" y="2626819"/>
            <a:ext cx="10609755" cy="442202"/>
          </a:xfrm>
          <a:prstGeom prst="rect">
            <a:avLst/>
          </a:prstGeom>
        </p:spPr>
        <p:txBody>
          <a:bodyPr/>
          <a:lstStyle>
            <a:lvl1pPr marL="0" indent="0" algn="ctr">
              <a:buNone/>
              <a:defRPr b="1" i="0">
                <a:solidFill>
                  <a:srgbClr val="134070"/>
                </a:solidFill>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a:t>TITLE OF THE DOCUMENT</a:t>
            </a:r>
          </a:p>
        </p:txBody>
      </p:sp>
      <p:sp>
        <p:nvSpPr>
          <p:cNvPr id="17" name="Marcador de texto 15">
            <a:extLst>
              <a:ext uri="{FF2B5EF4-FFF2-40B4-BE49-F238E27FC236}">
                <a16:creationId xmlns:a16="http://schemas.microsoft.com/office/drawing/2014/main" id="{FD42C6F8-8684-03A1-4D45-3DAEC971D9F4}"/>
              </a:ext>
            </a:extLst>
          </p:cNvPr>
          <p:cNvSpPr>
            <a:spLocks noGrp="1"/>
          </p:cNvSpPr>
          <p:nvPr>
            <p:ph type="body" sz="quarter" idx="12" hasCustomPrompt="1"/>
          </p:nvPr>
        </p:nvSpPr>
        <p:spPr>
          <a:xfrm>
            <a:off x="791122" y="3429000"/>
            <a:ext cx="10609755" cy="442202"/>
          </a:xfrm>
          <a:prstGeom prst="rect">
            <a:avLst/>
          </a:prstGeom>
        </p:spPr>
        <p:txBody>
          <a:bodyPr/>
          <a:lstStyle>
            <a:lvl1pPr marL="0" indent="0" algn="ctr">
              <a:buNone/>
              <a:defRPr sz="2000" b="0" i="0">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err="1"/>
              <a:t>Subtitle</a:t>
            </a:r>
            <a:r>
              <a:rPr lang="es-ES_tradnl" dirty="0"/>
              <a:t> </a:t>
            </a:r>
            <a:r>
              <a:rPr lang="es-ES_tradnl" dirty="0" err="1"/>
              <a:t>if</a:t>
            </a:r>
            <a:r>
              <a:rPr lang="es-ES_tradnl" dirty="0"/>
              <a:t> </a:t>
            </a:r>
            <a:r>
              <a:rPr lang="es-ES_tradnl" dirty="0" err="1"/>
              <a:t>needed</a:t>
            </a:r>
            <a:endParaRPr lang="es-ES_tradnl" dirty="0"/>
          </a:p>
        </p:txBody>
      </p:sp>
      <p:sp>
        <p:nvSpPr>
          <p:cNvPr id="18" name="Marcador de texto 15">
            <a:extLst>
              <a:ext uri="{FF2B5EF4-FFF2-40B4-BE49-F238E27FC236}">
                <a16:creationId xmlns:a16="http://schemas.microsoft.com/office/drawing/2014/main" id="{79D51240-B891-42D8-67EF-9A4C0D67992D}"/>
              </a:ext>
            </a:extLst>
          </p:cNvPr>
          <p:cNvSpPr>
            <a:spLocks noGrp="1"/>
          </p:cNvSpPr>
          <p:nvPr>
            <p:ph type="body" sz="quarter" idx="13" hasCustomPrompt="1"/>
          </p:nvPr>
        </p:nvSpPr>
        <p:spPr>
          <a:xfrm>
            <a:off x="4646995" y="4090767"/>
            <a:ext cx="2898008" cy="442202"/>
          </a:xfrm>
          <a:prstGeom prst="rect">
            <a:avLst/>
          </a:prstGeom>
        </p:spPr>
        <p:txBody>
          <a:bodyPr/>
          <a:lstStyle>
            <a:lvl1pPr marL="0" indent="0" algn="ctr">
              <a:buNone/>
              <a:defRPr sz="1800" b="0" i="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a:t>Place, </a:t>
            </a:r>
            <a:r>
              <a:rPr lang="es-ES_tradnl" dirty="0" err="1"/>
              <a:t>day</a:t>
            </a:r>
            <a:r>
              <a:rPr lang="es-ES_tradnl" dirty="0"/>
              <a:t>/</a:t>
            </a:r>
            <a:r>
              <a:rPr lang="es-ES_tradnl" dirty="0" err="1"/>
              <a:t>Month</a:t>
            </a:r>
            <a:r>
              <a:rPr lang="es-ES_tradnl" dirty="0"/>
              <a:t>/</a:t>
            </a:r>
            <a:r>
              <a:rPr lang="es-ES_tradnl" dirty="0" err="1"/>
              <a:t>year</a:t>
            </a:r>
            <a:endParaRPr lang="es-ES_tradnl" dirty="0"/>
          </a:p>
        </p:txBody>
      </p:sp>
      <p:sp>
        <p:nvSpPr>
          <p:cNvPr id="6" name="Marcador de texto 15">
            <a:extLst>
              <a:ext uri="{FF2B5EF4-FFF2-40B4-BE49-F238E27FC236}">
                <a16:creationId xmlns:a16="http://schemas.microsoft.com/office/drawing/2014/main" id="{C3425AD7-8271-5A61-FE53-D0DED699301D}"/>
              </a:ext>
            </a:extLst>
          </p:cNvPr>
          <p:cNvSpPr>
            <a:spLocks noGrp="1"/>
          </p:cNvSpPr>
          <p:nvPr>
            <p:ph type="body" sz="quarter" idx="14" hasCustomPrompt="1"/>
          </p:nvPr>
        </p:nvSpPr>
        <p:spPr>
          <a:xfrm>
            <a:off x="6029808" y="5919804"/>
            <a:ext cx="5371070" cy="288000"/>
          </a:xfrm>
          <a:prstGeom prst="rect">
            <a:avLst/>
          </a:prstGeom>
        </p:spPr>
        <p:txBody>
          <a:bodyPr/>
          <a:lstStyle>
            <a:lvl1pPr marL="0" indent="0" algn="r">
              <a:buNone/>
              <a:defRPr sz="1800" b="0" i="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err="1"/>
              <a:t>Author</a:t>
            </a:r>
            <a:endParaRPr lang="es-ES_tradnl" dirty="0"/>
          </a:p>
        </p:txBody>
      </p:sp>
      <p:sp>
        <p:nvSpPr>
          <p:cNvPr id="7" name="Marcador de texto 15">
            <a:extLst>
              <a:ext uri="{FF2B5EF4-FFF2-40B4-BE49-F238E27FC236}">
                <a16:creationId xmlns:a16="http://schemas.microsoft.com/office/drawing/2014/main" id="{0DDDAEB8-B5A5-E72E-C129-415DF30BDA67}"/>
              </a:ext>
            </a:extLst>
          </p:cNvPr>
          <p:cNvSpPr>
            <a:spLocks noGrp="1"/>
          </p:cNvSpPr>
          <p:nvPr>
            <p:ph type="body" sz="quarter" idx="15" hasCustomPrompt="1"/>
          </p:nvPr>
        </p:nvSpPr>
        <p:spPr>
          <a:xfrm>
            <a:off x="6029809" y="6251741"/>
            <a:ext cx="5371070" cy="288000"/>
          </a:xfrm>
          <a:prstGeom prst="rect">
            <a:avLst/>
          </a:prstGeom>
        </p:spPr>
        <p:txBody>
          <a:bodyPr/>
          <a:lstStyle>
            <a:lvl1pPr marL="0" indent="0" algn="r">
              <a:buNone/>
              <a:defRPr sz="1800" b="0" i="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err="1"/>
              <a:t>Contact</a:t>
            </a:r>
            <a:r>
              <a:rPr lang="es-ES_tradnl" dirty="0"/>
              <a:t> email</a:t>
            </a:r>
          </a:p>
        </p:txBody>
      </p:sp>
    </p:spTree>
    <p:extLst>
      <p:ext uri="{BB962C8B-B14F-4D97-AF65-F5344CB8AC3E}">
        <p14:creationId xmlns:p14="http://schemas.microsoft.com/office/powerpoint/2010/main" val="75002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0" name="Marcador de texto 9">
            <a:extLst>
              <a:ext uri="{FF2B5EF4-FFF2-40B4-BE49-F238E27FC236}">
                <a16:creationId xmlns:a16="http://schemas.microsoft.com/office/drawing/2014/main" id="{B695796F-8ADA-F8B6-852D-82364292A8B1}"/>
              </a:ext>
            </a:extLst>
          </p:cNvPr>
          <p:cNvSpPr>
            <a:spLocks noGrp="1"/>
          </p:cNvSpPr>
          <p:nvPr>
            <p:ph type="body" sz="quarter" idx="10" hasCustomPrompt="1"/>
          </p:nvPr>
        </p:nvSpPr>
        <p:spPr>
          <a:xfrm>
            <a:off x="2133601" y="285902"/>
            <a:ext cx="9677040" cy="388337"/>
          </a:xfrm>
          <a:prstGeom prst="rect">
            <a:avLst/>
          </a:prstGeom>
        </p:spPr>
        <p:txBody>
          <a:bodyPr/>
          <a:lstStyle>
            <a:lvl1pPr marL="0" indent="0">
              <a:buNone/>
              <a:defRPr sz="2400" b="1" i="0">
                <a:solidFill>
                  <a:srgbClr val="134070"/>
                </a:solidFill>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a:t>TITLE OF THE SLIDE</a:t>
            </a:r>
          </a:p>
        </p:txBody>
      </p:sp>
      <p:sp>
        <p:nvSpPr>
          <p:cNvPr id="11" name="Marcador de texto 9">
            <a:extLst>
              <a:ext uri="{FF2B5EF4-FFF2-40B4-BE49-F238E27FC236}">
                <a16:creationId xmlns:a16="http://schemas.microsoft.com/office/drawing/2014/main" id="{0A84C197-66D0-120D-9ACE-F9F1906B4AF0}"/>
              </a:ext>
            </a:extLst>
          </p:cNvPr>
          <p:cNvSpPr>
            <a:spLocks noGrp="1"/>
          </p:cNvSpPr>
          <p:nvPr>
            <p:ph type="body" sz="quarter" idx="11" hasCustomPrompt="1"/>
          </p:nvPr>
        </p:nvSpPr>
        <p:spPr>
          <a:xfrm>
            <a:off x="1690255" y="942110"/>
            <a:ext cx="10120385" cy="5084618"/>
          </a:xfrm>
          <a:prstGeom prst="rect">
            <a:avLst/>
          </a:prstGeom>
        </p:spPr>
        <p:txBody>
          <a:bodyPr/>
          <a:lstStyle>
            <a:lvl1pPr marL="0" indent="0">
              <a:buNone/>
              <a:defRPr sz="2400" b="0" i="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err="1"/>
              <a:t>Insert</a:t>
            </a:r>
            <a:r>
              <a:rPr lang="es-ES_tradnl" dirty="0"/>
              <a:t> </a:t>
            </a:r>
            <a:r>
              <a:rPr lang="es-ES_tradnl" dirty="0" err="1"/>
              <a:t>your</a:t>
            </a:r>
            <a:r>
              <a:rPr lang="es-ES_tradnl" dirty="0"/>
              <a:t> </a:t>
            </a:r>
            <a:r>
              <a:rPr lang="es-ES_tradnl" dirty="0" err="1"/>
              <a:t>text</a:t>
            </a:r>
            <a:r>
              <a:rPr lang="es-ES_tradnl" dirty="0"/>
              <a:t> </a:t>
            </a:r>
            <a:r>
              <a:rPr lang="es-ES_tradnl" dirty="0" err="1"/>
              <a:t>here</a:t>
            </a:r>
            <a:endParaRPr lang="es-ES_tradnl" dirty="0"/>
          </a:p>
        </p:txBody>
      </p:sp>
    </p:spTree>
    <p:extLst>
      <p:ext uri="{BB962C8B-B14F-4D97-AF65-F5344CB8AC3E}">
        <p14:creationId xmlns:p14="http://schemas.microsoft.com/office/powerpoint/2010/main" val="124309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st slide / bye">
    <p:spTree>
      <p:nvGrpSpPr>
        <p:cNvPr id="1" name=""/>
        <p:cNvGrpSpPr/>
        <p:nvPr/>
      </p:nvGrpSpPr>
      <p:grpSpPr>
        <a:xfrm>
          <a:off x="0" y="0"/>
          <a:ext cx="0" cy="0"/>
          <a:chOff x="0" y="0"/>
          <a:chExt cx="0" cy="0"/>
        </a:xfrm>
      </p:grpSpPr>
      <p:sp>
        <p:nvSpPr>
          <p:cNvPr id="2" name="Marcador de texto 15">
            <a:extLst>
              <a:ext uri="{FF2B5EF4-FFF2-40B4-BE49-F238E27FC236}">
                <a16:creationId xmlns:a16="http://schemas.microsoft.com/office/drawing/2014/main" id="{A11DBDC3-7406-B2FF-7A94-B96F42599F9C}"/>
              </a:ext>
            </a:extLst>
          </p:cNvPr>
          <p:cNvSpPr>
            <a:spLocks noGrp="1"/>
          </p:cNvSpPr>
          <p:nvPr>
            <p:ph type="body" sz="quarter" idx="12" hasCustomPrompt="1"/>
          </p:nvPr>
        </p:nvSpPr>
        <p:spPr>
          <a:xfrm>
            <a:off x="791122" y="3736497"/>
            <a:ext cx="10609755" cy="442202"/>
          </a:xfrm>
          <a:prstGeom prst="rect">
            <a:avLst/>
          </a:prstGeom>
        </p:spPr>
        <p:txBody>
          <a:bodyPr/>
          <a:lstStyle>
            <a:lvl1pPr marL="0" indent="0" algn="ctr">
              <a:buNone/>
              <a:defRPr sz="2000" b="0" i="0">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err="1"/>
              <a:t>Name</a:t>
            </a:r>
            <a:r>
              <a:rPr lang="es-ES_tradnl" dirty="0"/>
              <a:t> </a:t>
            </a:r>
            <a:r>
              <a:rPr lang="es-ES_tradnl" dirty="0" err="1"/>
              <a:t>of</a:t>
            </a:r>
            <a:r>
              <a:rPr lang="es-ES_tradnl" dirty="0"/>
              <a:t> </a:t>
            </a:r>
            <a:r>
              <a:rPr lang="es-ES_tradnl" dirty="0" err="1"/>
              <a:t>the</a:t>
            </a:r>
            <a:r>
              <a:rPr lang="es-ES_tradnl" dirty="0"/>
              <a:t> speaker</a:t>
            </a:r>
          </a:p>
        </p:txBody>
      </p:sp>
      <p:sp>
        <p:nvSpPr>
          <p:cNvPr id="3" name="Marcador de texto 15">
            <a:extLst>
              <a:ext uri="{FF2B5EF4-FFF2-40B4-BE49-F238E27FC236}">
                <a16:creationId xmlns:a16="http://schemas.microsoft.com/office/drawing/2014/main" id="{82C067AE-4A5E-D6FB-CC2A-200E2BD1DD59}"/>
              </a:ext>
            </a:extLst>
          </p:cNvPr>
          <p:cNvSpPr>
            <a:spLocks noGrp="1"/>
          </p:cNvSpPr>
          <p:nvPr>
            <p:ph type="body" sz="quarter" idx="13" hasCustomPrompt="1"/>
          </p:nvPr>
        </p:nvSpPr>
        <p:spPr>
          <a:xfrm>
            <a:off x="791122" y="4262480"/>
            <a:ext cx="10609755" cy="442202"/>
          </a:xfrm>
          <a:prstGeom prst="rect">
            <a:avLst/>
          </a:prstGeom>
        </p:spPr>
        <p:txBody>
          <a:bodyPr/>
          <a:lstStyle>
            <a:lvl1pPr marL="0" indent="0" algn="ctr">
              <a:buNone/>
              <a:defRPr sz="2000" b="0" i="0">
                <a:latin typeface="Tahoma" panose="020B0604030504040204" pitchFamily="34" charset="0"/>
                <a:ea typeface="Tahoma" panose="020B0604030504040204" pitchFamily="34" charset="0"/>
                <a:cs typeface="Tahoma" panose="020B0604030504040204" pitchFamily="34" charset="0"/>
              </a:defRPr>
            </a:lvl1pPr>
          </a:lstStyle>
          <a:p>
            <a:pPr lvl="0"/>
            <a:r>
              <a:rPr lang="es-ES_tradnl" dirty="0"/>
              <a:t>email</a:t>
            </a:r>
          </a:p>
        </p:txBody>
      </p:sp>
    </p:spTree>
    <p:extLst>
      <p:ext uri="{BB962C8B-B14F-4D97-AF65-F5344CB8AC3E}">
        <p14:creationId xmlns:p14="http://schemas.microsoft.com/office/powerpoint/2010/main" val="2927895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942E12B-2770-42DE-3911-CE18D7A7960D}"/>
              </a:ext>
            </a:extLst>
          </p:cNvPr>
          <p:cNvPicPr>
            <a:picLocks noChangeAspect="1"/>
          </p:cNvPicPr>
          <p:nvPr userDrawn="1"/>
        </p:nvPicPr>
        <p:blipFill>
          <a:blip r:embed="rId3"/>
          <a:stretch>
            <a:fillRect/>
          </a:stretch>
        </p:blipFill>
        <p:spPr>
          <a:xfrm>
            <a:off x="277429" y="5896636"/>
            <a:ext cx="1028087" cy="688924"/>
          </a:xfrm>
          <a:prstGeom prst="rect">
            <a:avLst/>
          </a:prstGeom>
        </p:spPr>
      </p:pic>
      <p:sp>
        <p:nvSpPr>
          <p:cNvPr id="9" name="CuadroTexto 8">
            <a:extLst>
              <a:ext uri="{FF2B5EF4-FFF2-40B4-BE49-F238E27FC236}">
                <a16:creationId xmlns:a16="http://schemas.microsoft.com/office/drawing/2014/main" id="{C9FD6E87-40AF-E7AE-8DB0-D6AD34128F3C}"/>
              </a:ext>
            </a:extLst>
          </p:cNvPr>
          <p:cNvSpPr txBox="1"/>
          <p:nvPr userDrawn="1"/>
        </p:nvSpPr>
        <p:spPr>
          <a:xfrm>
            <a:off x="1305516" y="5948710"/>
            <a:ext cx="2167581" cy="584775"/>
          </a:xfrm>
          <a:prstGeom prst="rect">
            <a:avLst/>
          </a:prstGeom>
          <a:noFill/>
        </p:spPr>
        <p:txBody>
          <a:bodyPr wrap="square" rtlCol="0">
            <a:spAutoFit/>
          </a:bodyPr>
          <a:lstStyle/>
          <a:p>
            <a:r>
              <a:rPr lang="en-GB" sz="1600" b="1" noProof="0">
                <a:solidFill>
                  <a:srgbClr val="2D438B"/>
                </a:solidFill>
                <a:latin typeface="Arial" panose="020B0604020202020204" pitchFamily="34" charset="0"/>
                <a:cs typeface="Arial" panose="020B0604020202020204" pitchFamily="34" charset="0"/>
              </a:rPr>
              <a:t>Funded by the</a:t>
            </a:r>
          </a:p>
          <a:p>
            <a:r>
              <a:rPr lang="en-GB" sz="1600" b="1" noProof="0">
                <a:solidFill>
                  <a:srgbClr val="2D438B"/>
                </a:solidFill>
                <a:latin typeface="Arial" panose="020B0604020202020204" pitchFamily="34" charset="0"/>
                <a:cs typeface="Arial" panose="020B0604020202020204" pitchFamily="34" charset="0"/>
              </a:rPr>
              <a:t>European Union</a:t>
            </a:r>
          </a:p>
        </p:txBody>
      </p:sp>
      <p:pic>
        <p:nvPicPr>
          <p:cNvPr id="5" name="Imagen 4" descr="Logotipo&#10;&#10;Descripción generada automáticamente">
            <a:extLst>
              <a:ext uri="{FF2B5EF4-FFF2-40B4-BE49-F238E27FC236}">
                <a16:creationId xmlns:a16="http://schemas.microsoft.com/office/drawing/2014/main" id="{D95B8501-1592-E2CB-BD8A-05E4484150AF}"/>
              </a:ext>
            </a:extLst>
          </p:cNvPr>
          <p:cNvPicPr>
            <a:picLocks noChangeAspect="1"/>
          </p:cNvPicPr>
          <p:nvPr userDrawn="1"/>
        </p:nvPicPr>
        <p:blipFill>
          <a:blip r:embed="rId4"/>
          <a:stretch>
            <a:fillRect/>
          </a:stretch>
        </p:blipFill>
        <p:spPr>
          <a:xfrm>
            <a:off x="3877242" y="551885"/>
            <a:ext cx="4437515" cy="1514659"/>
          </a:xfrm>
          <a:prstGeom prst="rect">
            <a:avLst/>
          </a:prstGeom>
        </p:spPr>
      </p:pic>
    </p:spTree>
    <p:extLst>
      <p:ext uri="{BB962C8B-B14F-4D97-AF65-F5344CB8AC3E}">
        <p14:creationId xmlns:p14="http://schemas.microsoft.com/office/powerpoint/2010/main" val="170492086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7232E31A-6B96-87F5-F7A3-154FF9F9FD5D}"/>
              </a:ext>
            </a:extLst>
          </p:cNvPr>
          <p:cNvPicPr>
            <a:picLocks noChangeAspect="1"/>
          </p:cNvPicPr>
          <p:nvPr userDrawn="1"/>
        </p:nvPicPr>
        <p:blipFill>
          <a:blip r:embed="rId3"/>
          <a:stretch>
            <a:fillRect/>
          </a:stretch>
        </p:blipFill>
        <p:spPr>
          <a:xfrm>
            <a:off x="9836728" y="6148222"/>
            <a:ext cx="689523" cy="462051"/>
          </a:xfrm>
          <a:prstGeom prst="rect">
            <a:avLst/>
          </a:prstGeom>
        </p:spPr>
      </p:pic>
      <p:sp>
        <p:nvSpPr>
          <p:cNvPr id="13" name="CuadroTexto 12">
            <a:extLst>
              <a:ext uri="{FF2B5EF4-FFF2-40B4-BE49-F238E27FC236}">
                <a16:creationId xmlns:a16="http://schemas.microsoft.com/office/drawing/2014/main" id="{DA161E5B-1A4C-5F85-7569-C19B68354429}"/>
              </a:ext>
            </a:extLst>
          </p:cNvPr>
          <p:cNvSpPr txBox="1"/>
          <p:nvPr userDrawn="1"/>
        </p:nvSpPr>
        <p:spPr>
          <a:xfrm>
            <a:off x="10526251" y="6148222"/>
            <a:ext cx="1457931" cy="461665"/>
          </a:xfrm>
          <a:prstGeom prst="rect">
            <a:avLst/>
          </a:prstGeom>
          <a:noFill/>
        </p:spPr>
        <p:txBody>
          <a:bodyPr wrap="square" rtlCol="0">
            <a:spAutoFit/>
          </a:bodyPr>
          <a:lstStyle/>
          <a:p>
            <a:r>
              <a:rPr lang="en-GB" sz="1200" b="1" noProof="0" dirty="0">
                <a:solidFill>
                  <a:srgbClr val="2D438B"/>
                </a:solidFill>
                <a:latin typeface="Arial" panose="020B0604020202020204" pitchFamily="34" charset="0"/>
                <a:cs typeface="Arial" panose="020B0604020202020204" pitchFamily="34" charset="0"/>
              </a:rPr>
              <a:t>Funded</a:t>
            </a:r>
            <a:r>
              <a:rPr lang="en-GB" sz="1200" b="1" dirty="0">
                <a:solidFill>
                  <a:srgbClr val="2D438B"/>
                </a:solidFill>
                <a:latin typeface="Arial" panose="020B0604020202020204" pitchFamily="34" charset="0"/>
                <a:cs typeface="Arial" panose="020B0604020202020204" pitchFamily="34" charset="0"/>
              </a:rPr>
              <a:t> by the</a:t>
            </a:r>
          </a:p>
          <a:p>
            <a:r>
              <a:rPr lang="en-GB" sz="1200" b="1" dirty="0">
                <a:solidFill>
                  <a:srgbClr val="2D438B"/>
                </a:solidFill>
                <a:latin typeface="Arial" panose="020B0604020202020204" pitchFamily="34" charset="0"/>
                <a:cs typeface="Arial" panose="020B0604020202020204" pitchFamily="34" charset="0"/>
              </a:rPr>
              <a:t>European Union</a:t>
            </a:r>
          </a:p>
        </p:txBody>
      </p:sp>
      <p:pic>
        <p:nvPicPr>
          <p:cNvPr id="9" name="Imagen 8">
            <a:extLst>
              <a:ext uri="{FF2B5EF4-FFF2-40B4-BE49-F238E27FC236}">
                <a16:creationId xmlns:a16="http://schemas.microsoft.com/office/drawing/2014/main" id="{BC6366EC-B043-B590-8C40-45D1793450B1}"/>
              </a:ext>
            </a:extLst>
          </p:cNvPr>
          <p:cNvPicPr>
            <a:picLocks noChangeAspect="1"/>
          </p:cNvPicPr>
          <p:nvPr userDrawn="1"/>
        </p:nvPicPr>
        <p:blipFill>
          <a:blip r:embed="rId4"/>
          <a:stretch>
            <a:fillRect/>
          </a:stretch>
        </p:blipFill>
        <p:spPr>
          <a:xfrm rot="16200000">
            <a:off x="-369117" y="1144935"/>
            <a:ext cx="2121869" cy="472873"/>
          </a:xfrm>
          <a:prstGeom prst="rect">
            <a:avLst/>
          </a:prstGeom>
        </p:spPr>
      </p:pic>
      <p:pic>
        <p:nvPicPr>
          <p:cNvPr id="2" name="Imagen 1">
            <a:extLst>
              <a:ext uri="{FF2B5EF4-FFF2-40B4-BE49-F238E27FC236}">
                <a16:creationId xmlns:a16="http://schemas.microsoft.com/office/drawing/2014/main" id="{DA4C57E9-A1EB-ADC9-CAF1-E961C575704A}"/>
              </a:ext>
            </a:extLst>
          </p:cNvPr>
          <p:cNvPicPr>
            <a:picLocks noChangeAspect="1"/>
          </p:cNvPicPr>
          <p:nvPr userDrawn="1"/>
        </p:nvPicPr>
        <p:blipFill rotWithShape="1">
          <a:blip r:embed="rId5"/>
          <a:srcRect l="28511" t="12533" b="12401"/>
          <a:stretch/>
        </p:blipFill>
        <p:spPr>
          <a:xfrm>
            <a:off x="0" y="0"/>
            <a:ext cx="1531882" cy="6858000"/>
          </a:xfrm>
          <a:prstGeom prst="rect">
            <a:avLst/>
          </a:prstGeom>
        </p:spPr>
      </p:pic>
    </p:spTree>
    <p:extLst>
      <p:ext uri="{BB962C8B-B14F-4D97-AF65-F5344CB8AC3E}">
        <p14:creationId xmlns:p14="http://schemas.microsoft.com/office/powerpoint/2010/main" val="2329744769"/>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D942E12B-2770-42DE-3911-CE18D7A7960D}"/>
              </a:ext>
            </a:extLst>
          </p:cNvPr>
          <p:cNvPicPr>
            <a:picLocks noChangeAspect="1"/>
          </p:cNvPicPr>
          <p:nvPr userDrawn="1"/>
        </p:nvPicPr>
        <p:blipFill>
          <a:blip r:embed="rId3"/>
          <a:stretch>
            <a:fillRect/>
          </a:stretch>
        </p:blipFill>
        <p:spPr>
          <a:xfrm>
            <a:off x="277429" y="5896636"/>
            <a:ext cx="1028087" cy="688924"/>
          </a:xfrm>
          <a:prstGeom prst="rect">
            <a:avLst/>
          </a:prstGeom>
        </p:spPr>
      </p:pic>
      <p:sp>
        <p:nvSpPr>
          <p:cNvPr id="9" name="CuadroTexto 8">
            <a:extLst>
              <a:ext uri="{FF2B5EF4-FFF2-40B4-BE49-F238E27FC236}">
                <a16:creationId xmlns:a16="http://schemas.microsoft.com/office/drawing/2014/main" id="{C9FD6E87-40AF-E7AE-8DB0-D6AD34128F3C}"/>
              </a:ext>
            </a:extLst>
          </p:cNvPr>
          <p:cNvSpPr txBox="1"/>
          <p:nvPr userDrawn="1"/>
        </p:nvSpPr>
        <p:spPr>
          <a:xfrm>
            <a:off x="1305516" y="5948710"/>
            <a:ext cx="2167581" cy="584775"/>
          </a:xfrm>
          <a:prstGeom prst="rect">
            <a:avLst/>
          </a:prstGeom>
          <a:noFill/>
        </p:spPr>
        <p:txBody>
          <a:bodyPr wrap="square" rtlCol="0">
            <a:spAutoFit/>
          </a:bodyPr>
          <a:lstStyle/>
          <a:p>
            <a:r>
              <a:rPr lang="en-GB" sz="1600" b="1" noProof="0">
                <a:solidFill>
                  <a:srgbClr val="2D438B"/>
                </a:solidFill>
                <a:latin typeface="Arial" panose="020B0604020202020204" pitchFamily="34" charset="0"/>
                <a:cs typeface="Arial" panose="020B0604020202020204" pitchFamily="34" charset="0"/>
              </a:rPr>
              <a:t>Funded by the</a:t>
            </a:r>
          </a:p>
          <a:p>
            <a:r>
              <a:rPr lang="en-GB" sz="1600" b="1" noProof="0">
                <a:solidFill>
                  <a:srgbClr val="2D438B"/>
                </a:solidFill>
                <a:latin typeface="Arial" panose="020B0604020202020204" pitchFamily="34" charset="0"/>
                <a:cs typeface="Arial" panose="020B0604020202020204" pitchFamily="34" charset="0"/>
              </a:rPr>
              <a:t>European Union</a:t>
            </a:r>
          </a:p>
        </p:txBody>
      </p:sp>
      <p:sp>
        <p:nvSpPr>
          <p:cNvPr id="3" name="CuadroTexto 2">
            <a:extLst>
              <a:ext uri="{FF2B5EF4-FFF2-40B4-BE49-F238E27FC236}">
                <a16:creationId xmlns:a16="http://schemas.microsoft.com/office/drawing/2014/main" id="{4796806B-4658-CBA9-6A33-84A0D5851351}"/>
              </a:ext>
            </a:extLst>
          </p:cNvPr>
          <p:cNvSpPr txBox="1"/>
          <p:nvPr userDrawn="1"/>
        </p:nvSpPr>
        <p:spPr>
          <a:xfrm>
            <a:off x="5696465" y="5939229"/>
            <a:ext cx="6218106" cy="646331"/>
          </a:xfrm>
          <a:prstGeom prst="rect">
            <a:avLst/>
          </a:prstGeom>
          <a:noFill/>
        </p:spPr>
        <p:txBody>
          <a:bodyPr wrap="square" rtlCol="0">
            <a:spAutoFit/>
          </a:bodyPr>
          <a:lstStyle/>
          <a:p>
            <a:r>
              <a:rPr lang="en-GB" sz="1200" noProof="0">
                <a:latin typeface="Arial" panose="020B0604020202020204" pitchFamily="34" charset="0"/>
                <a:cs typeface="Arial" panose="020B0604020202020204" pitchFamily="34" charset="0"/>
              </a:rPr>
              <a:t>Funded by the European Union. Views and opinions expressed are however those of the author(s) only and do not necessarily reflect those of the European Union or HaDEA. Neither the European Union nor the granting authority can be held responsible for them.</a:t>
            </a:r>
          </a:p>
        </p:txBody>
      </p:sp>
      <p:sp>
        <p:nvSpPr>
          <p:cNvPr id="4" name="CuadroTexto 3">
            <a:extLst>
              <a:ext uri="{FF2B5EF4-FFF2-40B4-BE49-F238E27FC236}">
                <a16:creationId xmlns:a16="http://schemas.microsoft.com/office/drawing/2014/main" id="{DFCB116B-AEBD-D7BE-7B12-F9E032D301F8}"/>
              </a:ext>
            </a:extLst>
          </p:cNvPr>
          <p:cNvSpPr txBox="1"/>
          <p:nvPr userDrawn="1"/>
        </p:nvSpPr>
        <p:spPr>
          <a:xfrm>
            <a:off x="4795426" y="2782669"/>
            <a:ext cx="2592376" cy="646331"/>
          </a:xfrm>
          <a:prstGeom prst="rect">
            <a:avLst/>
          </a:prstGeom>
          <a:noFill/>
        </p:spPr>
        <p:txBody>
          <a:bodyPr wrap="none" rtlCol="0">
            <a:spAutoFit/>
          </a:bodyPr>
          <a:lstStyle/>
          <a:p>
            <a:r>
              <a:rPr lang="en-GB" sz="3600" b="1" noProof="0" dirty="0">
                <a:solidFill>
                  <a:srgbClr val="134070"/>
                </a:solidFill>
                <a:latin typeface="Tahoma" panose="020B0604030504040204" pitchFamily="34" charset="0"/>
                <a:ea typeface="Tahoma" panose="020B0604030504040204" pitchFamily="34" charset="0"/>
                <a:cs typeface="Tahoma" panose="020B0604030504040204" pitchFamily="34" charset="0"/>
              </a:rPr>
              <a:t>Thank you</a:t>
            </a:r>
          </a:p>
        </p:txBody>
      </p:sp>
      <p:pic>
        <p:nvPicPr>
          <p:cNvPr id="2" name="Imagen 1" descr="Logotipo&#10;&#10;Descripción generada automáticamente">
            <a:extLst>
              <a:ext uri="{FF2B5EF4-FFF2-40B4-BE49-F238E27FC236}">
                <a16:creationId xmlns:a16="http://schemas.microsoft.com/office/drawing/2014/main" id="{6A122AAA-DBC7-53A1-95DD-0F36341FB80F}"/>
              </a:ext>
            </a:extLst>
          </p:cNvPr>
          <p:cNvPicPr>
            <a:picLocks noChangeAspect="1"/>
          </p:cNvPicPr>
          <p:nvPr userDrawn="1"/>
        </p:nvPicPr>
        <p:blipFill>
          <a:blip r:embed="rId4"/>
          <a:stretch>
            <a:fillRect/>
          </a:stretch>
        </p:blipFill>
        <p:spPr>
          <a:xfrm>
            <a:off x="3877242" y="551885"/>
            <a:ext cx="4437515" cy="1514659"/>
          </a:xfrm>
          <a:prstGeom prst="rect">
            <a:avLst/>
          </a:prstGeom>
        </p:spPr>
      </p:pic>
    </p:spTree>
    <p:extLst>
      <p:ext uri="{BB962C8B-B14F-4D97-AF65-F5344CB8AC3E}">
        <p14:creationId xmlns:p14="http://schemas.microsoft.com/office/powerpoint/2010/main" val="5046947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DE3018-CE8C-073E-2F45-817392535DCC}"/>
              </a:ext>
            </a:extLst>
          </p:cNvPr>
          <p:cNvSpPr>
            <a:spLocks noGrp="1"/>
          </p:cNvSpPr>
          <p:nvPr>
            <p:ph type="body" sz="quarter" idx="10"/>
          </p:nvPr>
        </p:nvSpPr>
        <p:spPr/>
        <p:txBody>
          <a:bodyPr/>
          <a:lstStyle/>
          <a:p>
            <a:r>
              <a:rPr lang="es-ES_tradnl" dirty="0" err="1"/>
              <a:t>Carte</a:t>
            </a:r>
            <a:r>
              <a:rPr lang="es-ES_tradnl" dirty="0"/>
              <a:t> </a:t>
            </a:r>
            <a:r>
              <a:rPr lang="es-ES_tradnl" dirty="0" err="1"/>
              <a:t>d’identité</a:t>
            </a:r>
            <a:r>
              <a:rPr lang="es-ES_tradnl" dirty="0"/>
              <a:t> du </a:t>
            </a:r>
            <a:r>
              <a:rPr lang="es-ES_tradnl" dirty="0" err="1"/>
              <a:t>challenge</a:t>
            </a:r>
            <a:endParaRPr lang="es-ES_tradnl" dirty="0"/>
          </a:p>
        </p:txBody>
      </p:sp>
      <p:sp>
        <p:nvSpPr>
          <p:cNvPr id="3" name="Marcador de texto 2">
            <a:extLst>
              <a:ext uri="{FF2B5EF4-FFF2-40B4-BE49-F238E27FC236}">
                <a16:creationId xmlns:a16="http://schemas.microsoft.com/office/drawing/2014/main" id="{C567A430-4F04-4936-65DB-A1DBAC5F6C4F}"/>
              </a:ext>
            </a:extLst>
          </p:cNvPr>
          <p:cNvSpPr>
            <a:spLocks noGrp="1"/>
          </p:cNvSpPr>
          <p:nvPr>
            <p:ph type="body" sz="quarter" idx="11"/>
          </p:nvPr>
        </p:nvSpPr>
        <p:spPr/>
        <p:txBody>
          <a:bodyPr/>
          <a:lstStyle/>
          <a:p>
            <a:pPr marL="285750" indent="-285750" algn="just">
              <a:buFont typeface="Arial" panose="020B0604020202020204" pitchFamily="34" charset="0"/>
              <a:buChar char="•"/>
            </a:pPr>
            <a:r>
              <a:rPr lang="es-ES_tradnl" sz="1800" b="1" dirty="0" err="1"/>
              <a:t>Description</a:t>
            </a:r>
            <a:r>
              <a:rPr lang="es-ES_tradnl" sz="1800" b="1" dirty="0"/>
              <a:t> de </a:t>
            </a:r>
            <a:r>
              <a:rPr lang="es-ES_tradnl" sz="1800" b="1" dirty="0" err="1"/>
              <a:t>l’entreprise</a:t>
            </a:r>
            <a:r>
              <a:rPr lang="es-ES_tradnl" sz="1800" b="1" dirty="0"/>
              <a:t>:</a:t>
            </a:r>
          </a:p>
          <a:p>
            <a:pPr algn="just"/>
            <a:r>
              <a:rPr lang="es-ES_tradnl" sz="1800" dirty="0" err="1">
                <a:highlight>
                  <a:srgbClr val="FFFF00"/>
                </a:highlight>
              </a:rPr>
              <a:t>Décrivez</a:t>
            </a:r>
            <a:r>
              <a:rPr lang="es-ES_tradnl" sz="1800" dirty="0">
                <a:highlight>
                  <a:srgbClr val="FFFF00"/>
                </a:highlight>
              </a:rPr>
              <a:t> en </a:t>
            </a:r>
            <a:r>
              <a:rPr lang="es-ES_tradnl" sz="1800" dirty="0" err="1">
                <a:highlight>
                  <a:srgbClr val="FFFF00"/>
                </a:highlight>
              </a:rPr>
              <a:t>quelques</a:t>
            </a:r>
            <a:r>
              <a:rPr lang="es-ES_tradnl" sz="1800" dirty="0">
                <a:highlight>
                  <a:srgbClr val="FFFF00"/>
                </a:highlight>
              </a:rPr>
              <a:t> </a:t>
            </a:r>
            <a:r>
              <a:rPr lang="es-ES_tradnl" sz="1800" dirty="0" err="1">
                <a:highlight>
                  <a:srgbClr val="FFFF00"/>
                </a:highlight>
              </a:rPr>
              <a:t>phrases</a:t>
            </a:r>
            <a:r>
              <a:rPr lang="es-ES_tradnl" sz="1800" dirty="0">
                <a:highlight>
                  <a:srgbClr val="FFFF00"/>
                </a:highlight>
              </a:rPr>
              <a:t> </a:t>
            </a:r>
            <a:r>
              <a:rPr lang="es-ES_tradnl" sz="1800" dirty="0" err="1">
                <a:highlight>
                  <a:srgbClr val="FFFF00"/>
                </a:highlight>
              </a:rPr>
              <a:t>votre</a:t>
            </a:r>
            <a:r>
              <a:rPr lang="es-ES_tradnl" sz="1800" dirty="0">
                <a:highlight>
                  <a:srgbClr val="FFFF00"/>
                </a:highlight>
              </a:rPr>
              <a:t> </a:t>
            </a:r>
            <a:r>
              <a:rPr lang="es-ES_tradnl" sz="1800" dirty="0" err="1">
                <a:highlight>
                  <a:srgbClr val="FFFF00"/>
                </a:highlight>
              </a:rPr>
              <a:t>entreprise</a:t>
            </a:r>
            <a:r>
              <a:rPr lang="es-ES_tradnl" sz="1800" dirty="0">
                <a:highlight>
                  <a:srgbClr val="FFFF00"/>
                </a:highlight>
              </a:rPr>
              <a:t> et </a:t>
            </a:r>
            <a:r>
              <a:rPr lang="es-ES_tradnl" sz="1800" dirty="0" err="1">
                <a:highlight>
                  <a:srgbClr val="FFFF00"/>
                </a:highlight>
              </a:rPr>
              <a:t>ses</a:t>
            </a:r>
            <a:r>
              <a:rPr lang="es-ES_tradnl" sz="1800" dirty="0">
                <a:highlight>
                  <a:srgbClr val="FFFF00"/>
                </a:highlight>
              </a:rPr>
              <a:t> </a:t>
            </a:r>
            <a:r>
              <a:rPr lang="es-ES_tradnl" sz="1800" dirty="0" err="1">
                <a:highlight>
                  <a:srgbClr val="FFFF00"/>
                </a:highlight>
              </a:rPr>
              <a:t>activités</a:t>
            </a:r>
            <a:r>
              <a:rPr lang="es-ES_tradnl" sz="1800" dirty="0">
                <a:highlight>
                  <a:srgbClr val="FFFF00"/>
                </a:highlight>
              </a:rPr>
              <a:t>.</a:t>
            </a:r>
          </a:p>
          <a:p>
            <a:pPr algn="just"/>
            <a:endParaRPr lang="es-ES_tradnl" sz="1800" dirty="0">
              <a:highlight>
                <a:srgbClr val="FFFF00"/>
              </a:highlight>
            </a:endParaRPr>
          </a:p>
          <a:p>
            <a:pPr marL="285750" indent="-285750" algn="just">
              <a:buFont typeface="Arial" panose="020B0604020202020204" pitchFamily="34" charset="0"/>
              <a:buChar char="•"/>
            </a:pPr>
            <a:r>
              <a:rPr lang="es-ES_tradnl" sz="1800" b="1" dirty="0" err="1"/>
              <a:t>Contexte</a:t>
            </a:r>
            <a:r>
              <a:rPr lang="es-ES_tradnl" sz="1800" b="1" dirty="0"/>
              <a:t> du </a:t>
            </a:r>
            <a:r>
              <a:rPr lang="es-ES_tradnl" sz="1800" b="1" dirty="0" err="1"/>
              <a:t>challenge</a:t>
            </a:r>
            <a:r>
              <a:rPr lang="es-ES_tradnl" sz="1800" b="1" dirty="0"/>
              <a:t> </a:t>
            </a:r>
            <a:r>
              <a:rPr lang="es-ES_tradnl" sz="1800" b="1" dirty="0" err="1"/>
              <a:t>proposé</a:t>
            </a:r>
            <a:r>
              <a:rPr lang="es-ES_tradnl" sz="1800" b="1" dirty="0"/>
              <a:t>:</a:t>
            </a:r>
          </a:p>
          <a:p>
            <a:pPr algn="just"/>
            <a:r>
              <a:rPr lang="es-ES_tradnl" sz="1800" dirty="0" err="1">
                <a:highlight>
                  <a:srgbClr val="FFFF00"/>
                </a:highlight>
              </a:rPr>
              <a:t>Expliquez</a:t>
            </a:r>
            <a:r>
              <a:rPr lang="es-ES_tradnl" sz="1800" dirty="0">
                <a:highlight>
                  <a:srgbClr val="FFFF00"/>
                </a:highlight>
              </a:rPr>
              <a:t> </a:t>
            </a:r>
            <a:r>
              <a:rPr lang="es-ES_tradnl" sz="1800" dirty="0" err="1">
                <a:highlight>
                  <a:srgbClr val="FFFF00"/>
                </a:highlight>
              </a:rPr>
              <a:t>ici</a:t>
            </a:r>
            <a:r>
              <a:rPr lang="es-ES_tradnl" sz="1800" dirty="0">
                <a:highlight>
                  <a:srgbClr val="FFFF00"/>
                </a:highlight>
              </a:rPr>
              <a:t> le </a:t>
            </a:r>
            <a:r>
              <a:rPr lang="es-ES_tradnl" sz="1800" dirty="0" err="1">
                <a:highlight>
                  <a:srgbClr val="FFFF00"/>
                </a:highlight>
              </a:rPr>
              <a:t>contexte</a:t>
            </a:r>
            <a:r>
              <a:rPr lang="es-ES_tradnl" sz="1800" dirty="0">
                <a:highlight>
                  <a:srgbClr val="FFFF00"/>
                </a:highlight>
              </a:rPr>
              <a:t> </a:t>
            </a:r>
            <a:r>
              <a:rPr lang="es-ES_tradnl" sz="1800" dirty="0" err="1">
                <a:highlight>
                  <a:srgbClr val="FFFF00"/>
                </a:highlight>
              </a:rPr>
              <a:t>économique</a:t>
            </a:r>
            <a:r>
              <a:rPr lang="es-ES_tradnl" sz="1800" dirty="0">
                <a:highlight>
                  <a:srgbClr val="FFFF00"/>
                </a:highlight>
              </a:rPr>
              <a:t> et </a:t>
            </a:r>
            <a:r>
              <a:rPr lang="es-ES_tradnl" sz="1800" dirty="0" err="1">
                <a:highlight>
                  <a:srgbClr val="FFFF00"/>
                </a:highlight>
              </a:rPr>
              <a:t>technique</a:t>
            </a:r>
            <a:r>
              <a:rPr lang="es-ES_tradnl" sz="1800" dirty="0">
                <a:highlight>
                  <a:srgbClr val="FFFF00"/>
                </a:highlight>
              </a:rPr>
              <a:t> du </a:t>
            </a:r>
            <a:r>
              <a:rPr lang="es-ES_tradnl" sz="1800" dirty="0" err="1">
                <a:highlight>
                  <a:srgbClr val="FFFF00"/>
                </a:highlight>
              </a:rPr>
              <a:t>challenge</a:t>
            </a:r>
            <a:r>
              <a:rPr lang="es-ES_tradnl" sz="1800" dirty="0">
                <a:highlight>
                  <a:srgbClr val="FFFF00"/>
                </a:highlight>
              </a:rPr>
              <a:t>, et en </a:t>
            </a:r>
            <a:r>
              <a:rPr lang="es-ES_tradnl" sz="1800" dirty="0" err="1">
                <a:highlight>
                  <a:srgbClr val="FFFF00"/>
                </a:highlight>
              </a:rPr>
              <a:t>quoi</a:t>
            </a:r>
            <a:r>
              <a:rPr lang="es-ES_tradnl" sz="1800" dirty="0">
                <a:highlight>
                  <a:srgbClr val="FFFF00"/>
                </a:highlight>
              </a:rPr>
              <a:t> </a:t>
            </a:r>
            <a:r>
              <a:rPr lang="es-ES_tradnl" sz="1800" dirty="0" err="1">
                <a:highlight>
                  <a:srgbClr val="FFFF00"/>
                </a:highlight>
              </a:rPr>
              <a:t>il</a:t>
            </a:r>
            <a:r>
              <a:rPr lang="es-ES_tradnl" sz="1800" dirty="0">
                <a:highlight>
                  <a:srgbClr val="FFFF00"/>
                </a:highlight>
              </a:rPr>
              <a:t> a un </a:t>
            </a:r>
            <a:r>
              <a:rPr lang="es-ES_tradnl" sz="1800" dirty="0" err="1">
                <a:highlight>
                  <a:srgbClr val="FFFF00"/>
                </a:highlight>
              </a:rPr>
              <a:t>aspect</a:t>
            </a:r>
            <a:r>
              <a:rPr lang="es-ES_tradnl" sz="1800" dirty="0">
                <a:highlight>
                  <a:srgbClr val="FFFF00"/>
                </a:highlight>
              </a:rPr>
              <a:t> </a:t>
            </a:r>
            <a:r>
              <a:rPr lang="es-ES_tradnl" sz="1800" dirty="0" err="1">
                <a:highlight>
                  <a:srgbClr val="FFFF00"/>
                </a:highlight>
              </a:rPr>
              <a:t>stratégique</a:t>
            </a:r>
            <a:r>
              <a:rPr lang="es-ES_tradnl" sz="1800" dirty="0">
                <a:highlight>
                  <a:srgbClr val="FFFF00"/>
                </a:highlight>
              </a:rPr>
              <a:t> </a:t>
            </a:r>
            <a:r>
              <a:rPr lang="es-ES_tradnl" sz="1800" dirty="0" err="1">
                <a:highlight>
                  <a:srgbClr val="FFFF00"/>
                </a:highlight>
              </a:rPr>
              <a:t>pour</a:t>
            </a:r>
            <a:r>
              <a:rPr lang="es-ES_tradnl" sz="1800" dirty="0">
                <a:highlight>
                  <a:srgbClr val="FFFF00"/>
                </a:highlight>
              </a:rPr>
              <a:t> </a:t>
            </a:r>
            <a:r>
              <a:rPr lang="es-ES_tradnl" sz="1800" dirty="0" err="1">
                <a:highlight>
                  <a:srgbClr val="FFFF00"/>
                </a:highlight>
              </a:rPr>
              <a:t>votre</a:t>
            </a:r>
            <a:r>
              <a:rPr lang="es-ES_tradnl" sz="1800" dirty="0">
                <a:highlight>
                  <a:srgbClr val="FFFF00"/>
                </a:highlight>
              </a:rPr>
              <a:t> </a:t>
            </a:r>
            <a:r>
              <a:rPr lang="es-ES_tradnl" sz="1800" dirty="0" err="1">
                <a:highlight>
                  <a:srgbClr val="FFFF00"/>
                </a:highlight>
              </a:rPr>
              <a:t>entreprise</a:t>
            </a:r>
            <a:r>
              <a:rPr lang="es-ES_tradnl" sz="1800" dirty="0">
                <a:highlight>
                  <a:srgbClr val="FFFF00"/>
                </a:highlight>
              </a:rPr>
              <a:t> et </a:t>
            </a:r>
            <a:r>
              <a:rPr lang="es-ES_tradnl" sz="1800" dirty="0" err="1">
                <a:highlight>
                  <a:srgbClr val="FFFF00"/>
                </a:highlight>
              </a:rPr>
              <a:t>votre</a:t>
            </a:r>
            <a:r>
              <a:rPr lang="es-ES_tradnl" sz="1800" dirty="0">
                <a:highlight>
                  <a:srgbClr val="FFFF00"/>
                </a:highlight>
              </a:rPr>
              <a:t> </a:t>
            </a:r>
            <a:r>
              <a:rPr lang="es-ES_tradnl" sz="1800" dirty="0" err="1">
                <a:highlight>
                  <a:srgbClr val="FFFF00"/>
                </a:highlight>
              </a:rPr>
              <a:t>secteur</a:t>
            </a:r>
            <a:r>
              <a:rPr lang="es-ES_tradnl" sz="1800" dirty="0">
                <a:highlight>
                  <a:srgbClr val="FFFF00"/>
                </a:highlight>
              </a:rPr>
              <a:t> </a:t>
            </a:r>
            <a:r>
              <a:rPr lang="es-ES_tradnl" sz="1800" dirty="0" err="1">
                <a:highlight>
                  <a:srgbClr val="FFFF00"/>
                </a:highlight>
              </a:rPr>
              <a:t>industriel</a:t>
            </a:r>
            <a:r>
              <a:rPr lang="es-ES_tradnl" sz="1800" dirty="0">
                <a:highlight>
                  <a:srgbClr val="FFFF00"/>
                </a:highlight>
              </a:rPr>
              <a:t> ?</a:t>
            </a:r>
          </a:p>
          <a:p>
            <a:pPr algn="just"/>
            <a:endParaRPr lang="es-ES_tradnl" sz="1800" dirty="0">
              <a:highlight>
                <a:srgbClr val="FFFF00"/>
              </a:highlight>
            </a:endParaRPr>
          </a:p>
          <a:p>
            <a:pPr marL="285750" indent="-285750" algn="just">
              <a:buFont typeface="Arial" panose="020B0604020202020204" pitchFamily="34" charset="0"/>
              <a:buChar char="•"/>
            </a:pPr>
            <a:r>
              <a:rPr lang="es-ES_tradnl" sz="1800" b="1" dirty="0" err="1"/>
              <a:t>Description</a:t>
            </a:r>
            <a:r>
              <a:rPr lang="es-ES_tradnl" sz="1800" b="1" dirty="0"/>
              <a:t> du </a:t>
            </a:r>
            <a:r>
              <a:rPr lang="es-ES_tradnl" sz="1800" b="1" dirty="0" err="1"/>
              <a:t>challenge</a:t>
            </a:r>
            <a:r>
              <a:rPr lang="es-ES_tradnl" sz="1800" b="1" dirty="0"/>
              <a:t>:</a:t>
            </a:r>
          </a:p>
          <a:p>
            <a:pPr algn="just"/>
            <a:r>
              <a:rPr lang="es-ES_tradnl" sz="1800" dirty="0" err="1">
                <a:highlight>
                  <a:srgbClr val="FFFF00"/>
                </a:highlight>
              </a:rPr>
              <a:t>Décrire</a:t>
            </a:r>
            <a:r>
              <a:rPr lang="es-ES_tradnl" sz="1800" dirty="0">
                <a:highlight>
                  <a:srgbClr val="FFFF00"/>
                </a:highlight>
              </a:rPr>
              <a:t> la </a:t>
            </a:r>
            <a:r>
              <a:rPr lang="es-ES_tradnl" sz="1800" dirty="0" err="1">
                <a:highlight>
                  <a:srgbClr val="FFFF00"/>
                </a:highlight>
              </a:rPr>
              <a:t>situation</a:t>
            </a:r>
            <a:r>
              <a:rPr lang="es-ES_tradnl" sz="1800" dirty="0">
                <a:highlight>
                  <a:srgbClr val="FFFF00"/>
                </a:highlight>
              </a:rPr>
              <a:t> </a:t>
            </a:r>
            <a:r>
              <a:rPr lang="es-ES_tradnl" sz="1800" dirty="0" err="1">
                <a:highlight>
                  <a:srgbClr val="FFFF00"/>
                </a:highlight>
              </a:rPr>
              <a:t>actuelle</a:t>
            </a:r>
            <a:r>
              <a:rPr lang="es-ES_tradnl" sz="1800" dirty="0">
                <a:highlight>
                  <a:srgbClr val="FFFF00"/>
                </a:highlight>
              </a:rPr>
              <a:t> du </a:t>
            </a:r>
            <a:r>
              <a:rPr lang="es-ES_tradnl" sz="1800" dirty="0" err="1">
                <a:highlight>
                  <a:srgbClr val="FFFF00"/>
                </a:highlight>
              </a:rPr>
              <a:t>procédé</a:t>
            </a:r>
            <a:r>
              <a:rPr lang="es-ES_tradnl" sz="1800" dirty="0">
                <a:highlight>
                  <a:srgbClr val="FFFF00"/>
                </a:highlight>
              </a:rPr>
              <a:t> et </a:t>
            </a:r>
            <a:r>
              <a:rPr lang="es-ES_tradnl" sz="1800" dirty="0" err="1">
                <a:highlight>
                  <a:srgbClr val="FFFF00"/>
                </a:highlight>
              </a:rPr>
              <a:t>l’état</a:t>
            </a:r>
            <a:r>
              <a:rPr lang="es-ES_tradnl" sz="1800" dirty="0">
                <a:highlight>
                  <a:srgbClr val="FFFF00"/>
                </a:highlight>
              </a:rPr>
              <a:t> </a:t>
            </a:r>
            <a:r>
              <a:rPr lang="es-ES_tradnl" sz="1800" dirty="0" err="1">
                <a:highlight>
                  <a:srgbClr val="FFFF00"/>
                </a:highlight>
              </a:rPr>
              <a:t>auquel</a:t>
            </a:r>
            <a:r>
              <a:rPr lang="es-ES_tradnl" sz="1800" dirty="0">
                <a:highlight>
                  <a:srgbClr val="FFFF00"/>
                </a:highlight>
              </a:rPr>
              <a:t> </a:t>
            </a:r>
            <a:r>
              <a:rPr lang="es-ES_tradnl" sz="1800" dirty="0" err="1">
                <a:highlight>
                  <a:srgbClr val="FFFF00"/>
                </a:highlight>
              </a:rPr>
              <a:t>vous</a:t>
            </a:r>
            <a:r>
              <a:rPr lang="es-ES_tradnl" sz="1800" dirty="0">
                <a:highlight>
                  <a:srgbClr val="FFFF00"/>
                </a:highlight>
              </a:rPr>
              <a:t> </a:t>
            </a:r>
            <a:r>
              <a:rPr lang="es-ES_tradnl" sz="1800" dirty="0" err="1">
                <a:highlight>
                  <a:srgbClr val="FFFF00"/>
                </a:highlight>
              </a:rPr>
              <a:t>souhaitez</a:t>
            </a:r>
            <a:r>
              <a:rPr lang="es-ES_tradnl" sz="1800" dirty="0">
                <a:highlight>
                  <a:srgbClr val="FFFF00"/>
                </a:highlight>
              </a:rPr>
              <a:t> </a:t>
            </a:r>
            <a:r>
              <a:rPr lang="es-ES_tradnl" sz="1800" dirty="0" err="1">
                <a:highlight>
                  <a:srgbClr val="FFFF00"/>
                </a:highlight>
              </a:rPr>
              <a:t>arriver</a:t>
            </a:r>
            <a:r>
              <a:rPr lang="es-ES_tradnl" sz="1800" dirty="0">
                <a:highlight>
                  <a:srgbClr val="FFFF00"/>
                </a:highlight>
              </a:rPr>
              <a:t>. Par </a:t>
            </a:r>
            <a:r>
              <a:rPr lang="es-ES_tradnl" sz="1800" dirty="0" err="1">
                <a:highlight>
                  <a:srgbClr val="FFFF00"/>
                </a:highlight>
              </a:rPr>
              <a:t>exemple</a:t>
            </a:r>
            <a:r>
              <a:rPr lang="es-ES_tradnl" sz="1800" dirty="0">
                <a:highlight>
                  <a:srgbClr val="FFFF00"/>
                </a:highlight>
              </a:rPr>
              <a:t>, </a:t>
            </a:r>
            <a:r>
              <a:rPr lang="es-ES_tradnl" sz="1800" dirty="0" err="1">
                <a:highlight>
                  <a:srgbClr val="FFFF00"/>
                </a:highlight>
              </a:rPr>
              <a:t>opération</a:t>
            </a:r>
            <a:r>
              <a:rPr lang="es-ES_tradnl" sz="1800" dirty="0">
                <a:highlight>
                  <a:srgbClr val="FFFF00"/>
                </a:highlight>
              </a:rPr>
              <a:t> </a:t>
            </a:r>
            <a:r>
              <a:rPr lang="es-ES_tradnl" sz="1800" dirty="0" err="1">
                <a:highlight>
                  <a:srgbClr val="FFFF00"/>
                </a:highlight>
              </a:rPr>
              <a:t>réalisée</a:t>
            </a:r>
            <a:r>
              <a:rPr lang="es-ES_tradnl" sz="1800" dirty="0">
                <a:highlight>
                  <a:srgbClr val="FFFF00"/>
                </a:highlight>
              </a:rPr>
              <a:t> </a:t>
            </a:r>
            <a:r>
              <a:rPr lang="es-ES_tradnl" sz="1800" dirty="0" err="1">
                <a:highlight>
                  <a:srgbClr val="FFFF00"/>
                </a:highlight>
              </a:rPr>
              <a:t>aujourd’hui</a:t>
            </a:r>
            <a:r>
              <a:rPr lang="es-ES_tradnl" sz="1800" dirty="0">
                <a:highlight>
                  <a:srgbClr val="FFFF00"/>
                </a:highlight>
              </a:rPr>
              <a:t> </a:t>
            </a:r>
            <a:r>
              <a:rPr lang="es-ES_tradnl" sz="1800" dirty="0" err="1">
                <a:highlight>
                  <a:srgbClr val="FFFF00"/>
                </a:highlight>
              </a:rPr>
              <a:t>manuellement</a:t>
            </a:r>
            <a:r>
              <a:rPr lang="es-ES_tradnl" sz="1800" dirty="0">
                <a:highlight>
                  <a:srgbClr val="FFFF00"/>
                </a:highlight>
              </a:rPr>
              <a:t>, le </a:t>
            </a:r>
            <a:r>
              <a:rPr lang="es-ES_tradnl" sz="1800" dirty="0" err="1">
                <a:highlight>
                  <a:srgbClr val="FFFF00"/>
                </a:highlight>
              </a:rPr>
              <a:t>challenge</a:t>
            </a:r>
            <a:r>
              <a:rPr lang="es-ES_tradnl" sz="1800" dirty="0">
                <a:highlight>
                  <a:srgbClr val="FFFF00"/>
                </a:highlight>
              </a:rPr>
              <a:t> </a:t>
            </a:r>
            <a:r>
              <a:rPr lang="es-ES_tradnl" sz="1800" dirty="0" err="1">
                <a:highlight>
                  <a:srgbClr val="FFFF00"/>
                </a:highlight>
              </a:rPr>
              <a:t>est</a:t>
            </a:r>
            <a:r>
              <a:rPr lang="es-ES_tradnl" sz="1800" dirty="0">
                <a:highlight>
                  <a:srgbClr val="FFFF00"/>
                </a:highlight>
              </a:rPr>
              <a:t> de </a:t>
            </a:r>
            <a:r>
              <a:rPr lang="es-ES_tradnl" sz="1800" dirty="0" err="1">
                <a:highlight>
                  <a:srgbClr val="FFFF00"/>
                </a:highlight>
              </a:rPr>
              <a:t>mettre</a:t>
            </a:r>
            <a:r>
              <a:rPr lang="es-ES_tradnl" sz="1800" dirty="0">
                <a:highlight>
                  <a:srgbClr val="FFFF00"/>
                </a:highlight>
              </a:rPr>
              <a:t> en place une </a:t>
            </a:r>
            <a:r>
              <a:rPr lang="es-ES_tradnl" sz="1800" dirty="0" err="1">
                <a:highlight>
                  <a:srgbClr val="FFFF00"/>
                </a:highlight>
              </a:rPr>
              <a:t>solution</a:t>
            </a:r>
            <a:r>
              <a:rPr lang="es-ES_tradnl" sz="1800" dirty="0">
                <a:highlight>
                  <a:srgbClr val="FFFF00"/>
                </a:highlight>
              </a:rPr>
              <a:t> </a:t>
            </a:r>
            <a:r>
              <a:rPr lang="es-ES_tradnl" sz="1800" dirty="0" err="1">
                <a:highlight>
                  <a:srgbClr val="FFFF00"/>
                </a:highlight>
              </a:rPr>
              <a:t>robotisée</a:t>
            </a:r>
            <a:r>
              <a:rPr lang="es-ES_tradnl" sz="1800" dirty="0">
                <a:highlight>
                  <a:srgbClr val="FFFF00"/>
                </a:highlight>
              </a:rPr>
              <a:t> </a:t>
            </a:r>
            <a:r>
              <a:rPr lang="es-ES_tradnl" sz="1800" dirty="0" err="1">
                <a:highlight>
                  <a:srgbClr val="FFFF00"/>
                </a:highlight>
              </a:rPr>
              <a:t>pour</a:t>
            </a:r>
            <a:r>
              <a:rPr lang="es-ES_tradnl" sz="1800" dirty="0">
                <a:highlight>
                  <a:srgbClr val="FFFF00"/>
                </a:highlight>
              </a:rPr>
              <a:t> </a:t>
            </a:r>
            <a:r>
              <a:rPr lang="es-ES_tradnl" sz="1800" dirty="0" err="1">
                <a:highlight>
                  <a:srgbClr val="FFFF00"/>
                </a:highlight>
              </a:rPr>
              <a:t>limitée</a:t>
            </a:r>
            <a:r>
              <a:rPr lang="es-ES_tradnl" sz="1800" dirty="0">
                <a:highlight>
                  <a:srgbClr val="FFFF00"/>
                </a:highlight>
              </a:rPr>
              <a:t> la </a:t>
            </a:r>
            <a:r>
              <a:rPr lang="es-ES_tradnl" sz="1800" dirty="0" err="1">
                <a:highlight>
                  <a:srgbClr val="FFFF00"/>
                </a:highlight>
              </a:rPr>
              <a:t>pénibilité</a:t>
            </a:r>
            <a:r>
              <a:rPr lang="es-ES_tradnl" sz="1800" dirty="0">
                <a:highlight>
                  <a:srgbClr val="FFFF00"/>
                </a:highlight>
              </a:rPr>
              <a:t> et </a:t>
            </a:r>
            <a:r>
              <a:rPr lang="es-ES_tradnl" sz="1800" dirty="0" err="1">
                <a:highlight>
                  <a:srgbClr val="FFFF00"/>
                </a:highlight>
              </a:rPr>
              <a:t>diminuer</a:t>
            </a:r>
            <a:r>
              <a:rPr lang="es-ES_tradnl" sz="1800" dirty="0">
                <a:highlight>
                  <a:srgbClr val="FFFF00"/>
                </a:highlight>
              </a:rPr>
              <a:t> les </a:t>
            </a:r>
            <a:r>
              <a:rPr lang="es-ES_tradnl" sz="1800" dirty="0" err="1">
                <a:highlight>
                  <a:srgbClr val="FFFF00"/>
                </a:highlight>
              </a:rPr>
              <a:t>temps</a:t>
            </a:r>
            <a:r>
              <a:rPr lang="es-ES_tradnl" sz="1800" dirty="0">
                <a:highlight>
                  <a:srgbClr val="FFFF00"/>
                </a:highlight>
              </a:rPr>
              <a:t> de </a:t>
            </a:r>
            <a:r>
              <a:rPr lang="es-ES_tradnl" sz="1800" dirty="0" err="1">
                <a:highlight>
                  <a:srgbClr val="FFFF00"/>
                </a:highlight>
              </a:rPr>
              <a:t>cycle</a:t>
            </a:r>
            <a:r>
              <a:rPr lang="es-ES_tradnl" sz="1800" dirty="0">
                <a:highlight>
                  <a:srgbClr val="FFFF00"/>
                </a:highlight>
              </a:rPr>
              <a:t>.</a:t>
            </a:r>
          </a:p>
          <a:p>
            <a:pPr algn="just"/>
            <a:endParaRPr lang="es-ES_tradnl" sz="1800" dirty="0">
              <a:highlight>
                <a:srgbClr val="FFFF00"/>
              </a:highlight>
            </a:endParaRPr>
          </a:p>
          <a:p>
            <a:pPr marL="285750" indent="-285750" algn="just">
              <a:buFont typeface="Arial" panose="020B0604020202020204" pitchFamily="34" charset="0"/>
              <a:buChar char="•"/>
            </a:pPr>
            <a:r>
              <a:rPr lang="es-ES_tradnl" sz="1800" b="1" dirty="0" err="1"/>
              <a:t>Type</a:t>
            </a:r>
            <a:r>
              <a:rPr lang="es-ES_tradnl" sz="1800" b="1" dirty="0"/>
              <a:t> de </a:t>
            </a:r>
            <a:r>
              <a:rPr lang="es-ES_tradnl" sz="1800" b="1" dirty="0" err="1"/>
              <a:t>solution</a:t>
            </a:r>
            <a:r>
              <a:rPr lang="es-ES_tradnl" sz="1800" b="1" dirty="0"/>
              <a:t> </a:t>
            </a:r>
            <a:r>
              <a:rPr lang="es-ES_tradnl" sz="1800" b="1" dirty="0" err="1"/>
              <a:t>attendue</a:t>
            </a:r>
            <a:r>
              <a:rPr lang="es-ES_tradnl" sz="1800" b="1" dirty="0"/>
              <a:t>:</a:t>
            </a:r>
          </a:p>
          <a:p>
            <a:pPr algn="just"/>
            <a:r>
              <a:rPr lang="es-ES_tradnl" sz="1800" dirty="0" err="1">
                <a:highlight>
                  <a:srgbClr val="FFFF00"/>
                </a:highlight>
              </a:rPr>
              <a:t>Méthodologie</a:t>
            </a:r>
            <a:r>
              <a:rPr lang="es-ES_tradnl" sz="1800" dirty="0">
                <a:highlight>
                  <a:srgbClr val="FFFF00"/>
                </a:highlight>
              </a:rPr>
              <a:t>, </a:t>
            </a:r>
            <a:r>
              <a:rPr lang="es-ES_tradnl" sz="1800" dirty="0" err="1">
                <a:highlight>
                  <a:srgbClr val="FFFF00"/>
                </a:highlight>
              </a:rPr>
              <a:t>Technologie</a:t>
            </a:r>
            <a:r>
              <a:rPr lang="es-ES_tradnl" sz="1800" dirty="0">
                <a:highlight>
                  <a:srgbClr val="FFFF00"/>
                </a:highlight>
              </a:rPr>
              <a:t>, </a:t>
            </a:r>
            <a:r>
              <a:rPr lang="es-ES_tradnl" sz="1800" dirty="0" err="1">
                <a:highlight>
                  <a:srgbClr val="FFFF00"/>
                </a:highlight>
              </a:rPr>
              <a:t>Service</a:t>
            </a:r>
            <a:r>
              <a:rPr lang="es-ES_tradnl" sz="1800" dirty="0">
                <a:highlight>
                  <a:srgbClr val="FFFF00"/>
                </a:highlight>
              </a:rPr>
              <a:t>, etc. </a:t>
            </a:r>
          </a:p>
        </p:txBody>
      </p:sp>
      <p:pic>
        <p:nvPicPr>
          <p:cNvPr id="6" name="Image 5">
            <a:extLst>
              <a:ext uri="{FF2B5EF4-FFF2-40B4-BE49-F238E27FC236}">
                <a16:creationId xmlns:a16="http://schemas.microsoft.com/office/drawing/2014/main" id="{3CC49F04-7201-4741-968C-1BAFB57DC476}"/>
              </a:ext>
            </a:extLst>
          </p:cNvPr>
          <p:cNvPicPr>
            <a:picLocks noChangeAspect="1"/>
          </p:cNvPicPr>
          <p:nvPr/>
        </p:nvPicPr>
        <p:blipFill>
          <a:blip r:embed="rId2"/>
          <a:stretch>
            <a:fillRect/>
          </a:stretch>
        </p:blipFill>
        <p:spPr>
          <a:xfrm>
            <a:off x="1304366" y="5233415"/>
            <a:ext cx="2122368" cy="2122368"/>
          </a:xfrm>
          <a:prstGeom prst="rect">
            <a:avLst/>
          </a:prstGeom>
        </p:spPr>
      </p:pic>
    </p:spTree>
    <p:extLst>
      <p:ext uri="{BB962C8B-B14F-4D97-AF65-F5344CB8AC3E}">
        <p14:creationId xmlns:p14="http://schemas.microsoft.com/office/powerpoint/2010/main" val="2888533427"/>
      </p:ext>
    </p:extLst>
  </p:cSld>
  <p:clrMapOvr>
    <a:masterClrMapping/>
  </p:clrMapOvr>
</p:sld>
</file>

<file path=ppt/theme/theme1.xml><?xml version="1.0" encoding="utf-8"?>
<a:theme xmlns:a="http://schemas.openxmlformats.org/drawingml/2006/main" name="Opening slide /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st slide / by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0BD63FE0B1DE6E4281434E7403A102E9" ma:contentTypeVersion="11" ma:contentTypeDescription="Crear nuevo documento." ma:contentTypeScope="" ma:versionID="fe09faacced288634b9f4c552793145d">
  <xsd:schema xmlns:xsd="http://www.w3.org/2001/XMLSchema" xmlns:xs="http://www.w3.org/2001/XMLSchema" xmlns:p="http://schemas.microsoft.com/office/2006/metadata/properties" xmlns:ns2="76bf00c4-eb47-46e3-b21a-2ab3e49b0921" xmlns:ns3="be631cd5-cfab-484a-9855-32b599f7c39c" targetNamespace="http://schemas.microsoft.com/office/2006/metadata/properties" ma:root="true" ma:fieldsID="eed0ea829046803e5bbd3c67502fac91" ns2:_="" ns3:_="">
    <xsd:import namespace="76bf00c4-eb47-46e3-b21a-2ab3e49b0921"/>
    <xsd:import namespace="be631cd5-cfab-484a-9855-32b599f7c3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bf00c4-eb47-46e3-b21a-2ab3e49b09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631cd5-cfab-484a-9855-32b599f7c39c"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ECCC79-B125-4B8A-896C-EEB38FA26313}">
  <ds:schemaRefs>
    <ds:schemaRef ds:uri="http://schemas.microsoft.com/sharepoint/v3/contenttype/forms"/>
  </ds:schemaRefs>
</ds:datastoreItem>
</file>

<file path=customXml/itemProps2.xml><?xml version="1.0" encoding="utf-8"?>
<ds:datastoreItem xmlns:ds="http://schemas.openxmlformats.org/officeDocument/2006/customXml" ds:itemID="{979C40A8-3A5D-4B95-A686-AEC5EE4659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bf00c4-eb47-46e3-b21a-2ab3e49b0921"/>
    <ds:schemaRef ds:uri="be631cd5-cfab-484a-9855-32b599f7c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9F9179-1CA1-4292-9CFD-1DB11DD41E03}">
  <ds:schemaRefs>
    <ds:schemaRef ds:uri="http://purl.org/dc/elements/1.1/"/>
    <ds:schemaRef ds:uri="http://schemas.openxmlformats.org/package/2006/metadata/core-properties"/>
    <ds:schemaRef ds:uri="be631cd5-cfab-484a-9855-32b599f7c39c"/>
    <ds:schemaRef ds:uri="http://schemas.microsoft.com/office/2006/documentManagement/types"/>
    <ds:schemaRef ds:uri="http://schemas.microsoft.com/office/2006/metadata/properties"/>
    <ds:schemaRef ds:uri="http://www.w3.org/XML/1998/namespace"/>
    <ds:schemaRef ds:uri="http://purl.org/dc/terms/"/>
    <ds:schemaRef ds:uri="http://purl.org/dc/dcmitype/"/>
    <ds:schemaRef ds:uri="http://schemas.microsoft.com/office/infopath/2007/PartnerControls"/>
    <ds:schemaRef ds:uri="76bf00c4-eb47-46e3-b21a-2ab3e49b0921"/>
  </ds:schemaRefs>
</ds:datastoreItem>
</file>

<file path=docProps/app.xml><?xml version="1.0" encoding="utf-8"?>
<Properties xmlns="http://schemas.openxmlformats.org/officeDocument/2006/extended-properties" xmlns:vt="http://schemas.openxmlformats.org/officeDocument/2006/docPropsVTypes">
  <TotalTime>281</TotalTime>
  <Words>108</Words>
  <Application>Microsoft Office PowerPoint</Application>
  <PresentationFormat>Grand écran</PresentationFormat>
  <Paragraphs>12</Paragraphs>
  <Slides>1</Slides>
  <Notes>0</Notes>
  <HiddenSlides>0</HiddenSlides>
  <MMClips>0</MMClips>
  <ScaleCrop>false</ScaleCrop>
  <HeadingPairs>
    <vt:vector size="6" baseType="variant">
      <vt:variant>
        <vt:lpstr>Polices utilisées</vt:lpstr>
      </vt:variant>
      <vt:variant>
        <vt:i4>2</vt:i4>
      </vt:variant>
      <vt:variant>
        <vt:lpstr>Thème</vt:lpstr>
      </vt:variant>
      <vt:variant>
        <vt:i4>3</vt:i4>
      </vt:variant>
      <vt:variant>
        <vt:lpstr>Titres des diapositives</vt:lpstr>
      </vt:variant>
      <vt:variant>
        <vt:i4>1</vt:i4>
      </vt:variant>
    </vt:vector>
  </HeadingPairs>
  <TitlesOfParts>
    <vt:vector size="6" baseType="lpstr">
      <vt:lpstr>Arial</vt:lpstr>
      <vt:lpstr>Tahoma</vt:lpstr>
      <vt:lpstr>Opening slide / title</vt:lpstr>
      <vt:lpstr>2_Content</vt:lpstr>
      <vt:lpstr>Last slide / bye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Sonia Piñeiro Collazo</dc:creator>
  <cp:lastModifiedBy>aerospace\thual</cp:lastModifiedBy>
  <cp:revision>9</cp:revision>
  <dcterms:created xsi:type="dcterms:W3CDTF">2022-06-07T14:01:02Z</dcterms:created>
  <dcterms:modified xsi:type="dcterms:W3CDTF">2025-04-02T10:36:40Z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0x0101000BD63FE0B1DE6E4281434E7403A102E9</vt:lpwstr>
  </property>
</Properties>
</file>